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8" r:id="rId11"/>
    <p:sldId id="279" r:id="rId12"/>
    <p:sldId id="285" r:id="rId13"/>
    <p:sldId id="280" r:id="rId14"/>
    <p:sldId id="281" r:id="rId15"/>
    <p:sldId id="282" r:id="rId16"/>
    <p:sldId id="283" r:id="rId17"/>
    <p:sldId id="284" r:id="rId18"/>
    <p:sldId id="286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92" autoAdjust="0"/>
    <p:restoredTop sz="94660"/>
  </p:normalViewPr>
  <p:slideViewPr>
    <p:cSldViewPr snapToGrid="0">
      <p:cViewPr varScale="1">
        <p:scale>
          <a:sx n="89" d="100"/>
          <a:sy n="89" d="100"/>
        </p:scale>
        <p:origin x="2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54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67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93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6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41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19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83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9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69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20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2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D95A3-209B-4A3A-B84B-31D4978F125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25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4" y="128481"/>
            <a:ext cx="116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CAN, CHI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381" y="497813"/>
            <a:ext cx="7219950" cy="1971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897" y="2977730"/>
            <a:ext cx="543877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709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26" y="0"/>
            <a:ext cx="115691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65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19" y="135587"/>
            <a:ext cx="11368882" cy="672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30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80" y="0"/>
            <a:ext cx="11640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60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69" y="0"/>
            <a:ext cx="11598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0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31" y="0"/>
            <a:ext cx="11627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29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07" y="0"/>
            <a:ext cx="115981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59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35" y="0"/>
            <a:ext cx="10631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275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16" y="0"/>
            <a:ext cx="116311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46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76" y="0"/>
            <a:ext cx="116094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71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4" y="128481"/>
            <a:ext cx="116908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TONG QUAT TOAN THUC TE </a:t>
            </a:r>
            <a:r>
              <a:rPr lang="en-US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</a:t>
            </a:r>
            <a:r>
              <a:rPr lang="en-US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</a:t>
            </a:r>
            <a:r>
              <a:rPr lang="en-US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</a:t>
            </a:r>
            <a:endParaRPr lang="en-US" dirty="0" smtClean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Lai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suat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hang (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ky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hk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Lap Phuong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trinh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bac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nhat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hk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Chuyen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dong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deu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toc, la Phuong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trinh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bac 2):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gio</a:t>
            </a:r>
            <a:endParaRPr lang="en-US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Dang 1,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nhung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xuat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ca no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xuoi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dong,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nguoc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dong</a:t>
            </a:r>
          </a:p>
        </p:txBody>
      </p:sp>
    </p:spTree>
    <p:extLst>
      <p:ext uri="{BB962C8B-B14F-4D97-AF65-F5344CB8AC3E}">
        <p14:creationId xmlns:p14="http://schemas.microsoft.com/office/powerpoint/2010/main" val="2001274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4" y="128481"/>
            <a:ext cx="116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CAN, CHI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60" y="437335"/>
            <a:ext cx="5135491" cy="6081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859" y="2833418"/>
            <a:ext cx="6391275" cy="3848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971" y="362752"/>
            <a:ext cx="61150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571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4" y="128481"/>
            <a:ext cx="116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CAN, CHI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759" y="497813"/>
            <a:ext cx="60960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093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89" y="124639"/>
            <a:ext cx="11797541" cy="600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5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94" y="135078"/>
            <a:ext cx="10358446" cy="641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51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85" y="118100"/>
            <a:ext cx="10722634" cy="665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762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34" y="129396"/>
            <a:ext cx="11266098" cy="656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09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17" y="0"/>
            <a:ext cx="10728279" cy="678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691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1" y="141797"/>
            <a:ext cx="11723298" cy="651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325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2947</TotalTime>
  <Words>87</Words>
  <Application>Microsoft Office PowerPoint</Application>
  <PresentationFormat>Widescreen</PresentationFormat>
  <Paragraphs>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Tinhpt</dc:creator>
  <cp:lastModifiedBy>Tinhpt</cp:lastModifiedBy>
  <cp:revision>87</cp:revision>
  <dcterms:created xsi:type="dcterms:W3CDTF">2021-02-11T11:20:39Z</dcterms:created>
  <dcterms:modified xsi:type="dcterms:W3CDTF">2021-05-25T06:50:39Z</dcterms:modified>
</cp:coreProperties>
</file>